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4E64-3222-4DA6-8C3C-CA8FE8035BDB}" type="datetimeFigureOut">
              <a:rPr lang="zh-CN" altLang="en-US" smtClean="0"/>
              <a:t>2014/2/25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81A4B-8360-42EF-A5DD-485F73AFE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.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0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1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2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3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4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5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6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7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8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9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1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2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3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4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5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6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7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8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9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内容占位符 3" descr="30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1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2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3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4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5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6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7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8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4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9.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全屏显示(4:3)</PresentationFormat>
  <Paragraphs>1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 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</cp:revision>
  <dcterms:created xsi:type="dcterms:W3CDTF">2014-02-25T06:22:09Z</dcterms:created>
  <dcterms:modified xsi:type="dcterms:W3CDTF">2014-02-25T06:54:36Z</dcterms:modified>
</cp:coreProperties>
</file>